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20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0AD3D-6419-49E2-885D-88E441599520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4BB9F-A560-4EBB-B7B4-131B7146285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7934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4BB9F-A560-4EBB-B7B4-131B71462855}" type="slidenum">
              <a:rPr lang="en-ZW" smtClean="0"/>
              <a:t>4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0267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5212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4243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2881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49558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5731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9715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6336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9203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64870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9484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5738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A7EEF-957A-4733-9D29-CB16B87D633C}" type="datetimeFigureOut">
              <a:rPr lang="en-ZW" smtClean="0"/>
              <a:t>11/27/2011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0F7EB-C31A-4A9D-9EEF-31B3306D205A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5087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5829300" cy="1960033"/>
          </a:xfrm>
        </p:spPr>
        <p:txBody>
          <a:bodyPr/>
          <a:lstStyle/>
          <a:p>
            <a:r>
              <a:rPr lang="en-US" dirty="0" smtClean="0"/>
              <a:t>Multiplying Polynomials</a:t>
            </a:r>
            <a:endParaRPr lang="en-ZW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Distribution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A Box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Vertical Lineup</a:t>
            </a:r>
            <a:endParaRPr lang="en-ZW" sz="36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33600" y="3086098"/>
            <a:ext cx="2209800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Using</a:t>
            </a:r>
            <a:endParaRPr lang="en-ZW" sz="3600" dirty="0"/>
          </a:p>
        </p:txBody>
      </p:sp>
    </p:spTree>
    <p:extLst>
      <p:ext uri="{BB962C8B-B14F-4D97-AF65-F5344CB8AC3E}">
        <p14:creationId xmlns:p14="http://schemas.microsoft.com/office/powerpoint/2010/main" val="76640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  <a:endParaRPr lang="en-ZW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2900" y="2133601"/>
                <a:ext cx="6172200" cy="13715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As the name says – distribute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+2)(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−4)</m:t>
                      </m:r>
                    </m:oMath>
                  </m:oMathPara>
                </a14:m>
                <a:endParaRPr lang="en-ZW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2900" y="2133601"/>
                <a:ext cx="6172200" cy="1371599"/>
              </a:xfrm>
              <a:blipFill rotWithShape="1">
                <a:blip r:embed="rId2"/>
                <a:stretch>
                  <a:fillRect l="-2468" t="-5778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614400" y="3429000"/>
                <a:ext cx="362919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3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(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−4)</m:t>
                    </m:r>
                  </m:oMath>
                </a14:m>
                <a:r>
                  <a:rPr lang="en-ZW" sz="3200" dirty="0" smtClean="0">
                    <a:solidFill>
                      <a:srgbClr val="FF0000"/>
                    </a:solidFill>
                  </a:rPr>
                  <a:t>+2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(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−4)</m:t>
                    </m:r>
                  </m:oMath>
                </a14:m>
                <a:endParaRPr lang="en-ZW" sz="32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400" y="3429000"/>
                <a:ext cx="3629199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12632" b="-34737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598661" y="4387334"/>
                <a:ext cx="36606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b="0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12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0" smtClean="0">
                        <a:latin typeface="Cambria Math"/>
                      </a:rPr>
                      <m:t>+2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−8</m:t>
                    </m:r>
                  </m:oMath>
                </a14:m>
                <a:endParaRPr lang="en-ZW" sz="32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661" y="4387334"/>
                <a:ext cx="3660681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3827" t="-12500" b="-3437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843309" y="5318572"/>
            <a:ext cx="3400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Combine like terms</a:t>
            </a:r>
            <a:endParaRPr lang="en-ZW" sz="3200" dirty="0"/>
          </a:p>
        </p:txBody>
      </p:sp>
      <p:sp>
        <p:nvSpPr>
          <p:cNvPr id="7" name="Oval 6"/>
          <p:cNvSpPr/>
          <p:nvPr/>
        </p:nvSpPr>
        <p:spPr>
          <a:xfrm>
            <a:off x="2400299" y="4387334"/>
            <a:ext cx="2057400" cy="58477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071963" y="6324599"/>
                <a:ext cx="27140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b="0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10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8</m:t>
                    </m:r>
                  </m:oMath>
                </a14:m>
                <a:endParaRPr lang="en-ZW" sz="32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963" y="6324599"/>
                <a:ext cx="2714076" cy="584775"/>
              </a:xfrm>
              <a:prstGeom prst="rect">
                <a:avLst/>
              </a:prstGeom>
              <a:blipFill rotWithShape="1">
                <a:blip r:embed="rId5"/>
                <a:stretch>
                  <a:fillRect l="-5393" t="-11458" b="-3437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011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29216"/>
          </a:xfrm>
        </p:spPr>
        <p:txBody>
          <a:bodyPr/>
          <a:lstStyle/>
          <a:p>
            <a:r>
              <a:rPr lang="en-US" dirty="0" smtClean="0"/>
              <a:t>A Box</a:t>
            </a:r>
            <a:endParaRPr lang="en-ZW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6172200" cy="13715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As the name says – make a box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+2)(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−4)</m:t>
                      </m:r>
                    </m:oMath>
                  </m:oMathPara>
                </a14:m>
                <a:endParaRPr lang="en-ZW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6172200" cy="1371599"/>
              </a:xfrm>
              <a:blipFill rotWithShape="1">
                <a:blip r:embed="rId2"/>
                <a:stretch>
                  <a:fillRect l="-2569" t="-580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14769" y="6013249"/>
            <a:ext cx="3400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Combine like terms</a:t>
            </a:r>
            <a:endParaRPr lang="en-ZW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541918" y="7111425"/>
                <a:ext cx="27140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200" b="0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10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</a:rPr>
                      <m:t>8</m:t>
                    </m:r>
                  </m:oMath>
                </a14:m>
                <a:endParaRPr lang="en-ZW" sz="32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918" y="7111425"/>
                <a:ext cx="271407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5393" t="-12500" b="-3437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296"/>
              </p:ext>
            </p:extLst>
          </p:nvPr>
        </p:nvGraphicFramePr>
        <p:xfrm>
          <a:off x="1160929" y="2667000"/>
          <a:ext cx="457200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-4</a:t>
                      </a:r>
                      <a:endParaRPr lang="en-ZW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3x</a:t>
                      </a:r>
                      <a:endParaRPr lang="en-ZW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ZW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+2</a:t>
                      </a:r>
                      <a:endParaRPr lang="en-ZW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ZW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541663" y="4730265"/>
            <a:ext cx="3810533" cy="107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Fill in as you would a multiplication table</a:t>
            </a:r>
            <a:endParaRPr lang="en-ZW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360856"/>
              </p:ext>
            </p:extLst>
          </p:nvPr>
        </p:nvGraphicFramePr>
        <p:xfrm>
          <a:off x="1160930" y="2667000"/>
          <a:ext cx="457200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en-ZW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-4</a:t>
                      </a:r>
                      <a:endParaRPr lang="en-ZW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3x</a:t>
                      </a:r>
                      <a:endParaRPr lang="en-ZW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3x</a:t>
                      </a:r>
                      <a:r>
                        <a:rPr lang="en-US" sz="3200" baseline="300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ZW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-12x</a:t>
                      </a:r>
                      <a:endParaRPr lang="en-ZW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+2</a:t>
                      </a:r>
                      <a:endParaRPr lang="en-ZW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2x</a:t>
                      </a:r>
                      <a:endParaRPr lang="en-ZW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-8</a:t>
                      </a:r>
                      <a:endParaRPr lang="en-ZW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reeform 12"/>
          <p:cNvSpPr/>
          <p:nvPr/>
        </p:nvSpPr>
        <p:spPr>
          <a:xfrm>
            <a:off x="2846294" y="3222814"/>
            <a:ext cx="2819400" cy="1371600"/>
          </a:xfrm>
          <a:custGeom>
            <a:avLst/>
            <a:gdLst>
              <a:gd name="connsiteX0" fmla="*/ 1377294 w 2064916"/>
              <a:gd name="connsiteY0" fmla="*/ 53788 h 968455"/>
              <a:gd name="connsiteX1" fmla="*/ 1377294 w 2064916"/>
              <a:gd name="connsiteY1" fmla="*/ 53788 h 968455"/>
              <a:gd name="connsiteX2" fmla="*/ 1162141 w 2064916"/>
              <a:gd name="connsiteY2" fmla="*/ 134470 h 968455"/>
              <a:gd name="connsiteX3" fmla="*/ 1027671 w 2064916"/>
              <a:gd name="connsiteY3" fmla="*/ 242047 h 968455"/>
              <a:gd name="connsiteX4" fmla="*/ 920094 w 2064916"/>
              <a:gd name="connsiteY4" fmla="*/ 295835 h 968455"/>
              <a:gd name="connsiteX5" fmla="*/ 758730 w 2064916"/>
              <a:gd name="connsiteY5" fmla="*/ 457200 h 968455"/>
              <a:gd name="connsiteX6" fmla="*/ 543577 w 2064916"/>
              <a:gd name="connsiteY6" fmla="*/ 510988 h 968455"/>
              <a:gd name="connsiteX7" fmla="*/ 86377 w 2064916"/>
              <a:gd name="connsiteY7" fmla="*/ 564776 h 968455"/>
              <a:gd name="connsiteX8" fmla="*/ 32588 w 2064916"/>
              <a:gd name="connsiteY8" fmla="*/ 618564 h 968455"/>
              <a:gd name="connsiteX9" fmla="*/ 32588 w 2064916"/>
              <a:gd name="connsiteY9" fmla="*/ 860611 h 968455"/>
              <a:gd name="connsiteX10" fmla="*/ 247741 w 2064916"/>
              <a:gd name="connsiteY10" fmla="*/ 887505 h 968455"/>
              <a:gd name="connsiteX11" fmla="*/ 274635 w 2064916"/>
              <a:gd name="connsiteY11" fmla="*/ 968188 h 968455"/>
              <a:gd name="connsiteX12" fmla="*/ 462894 w 2064916"/>
              <a:gd name="connsiteY12" fmla="*/ 860611 h 968455"/>
              <a:gd name="connsiteX13" fmla="*/ 570471 w 2064916"/>
              <a:gd name="connsiteY13" fmla="*/ 806823 h 968455"/>
              <a:gd name="connsiteX14" fmla="*/ 731835 w 2064916"/>
              <a:gd name="connsiteY14" fmla="*/ 699247 h 968455"/>
              <a:gd name="connsiteX15" fmla="*/ 920094 w 2064916"/>
              <a:gd name="connsiteY15" fmla="*/ 645458 h 968455"/>
              <a:gd name="connsiteX16" fmla="*/ 1081459 w 2064916"/>
              <a:gd name="connsiteY16" fmla="*/ 564776 h 968455"/>
              <a:gd name="connsiteX17" fmla="*/ 1162141 w 2064916"/>
              <a:gd name="connsiteY17" fmla="*/ 510988 h 968455"/>
              <a:gd name="connsiteX18" fmla="*/ 1215930 w 2064916"/>
              <a:gd name="connsiteY18" fmla="*/ 457200 h 968455"/>
              <a:gd name="connsiteX19" fmla="*/ 1296612 w 2064916"/>
              <a:gd name="connsiteY19" fmla="*/ 430305 h 968455"/>
              <a:gd name="connsiteX20" fmla="*/ 1377294 w 2064916"/>
              <a:gd name="connsiteY20" fmla="*/ 376517 h 968455"/>
              <a:gd name="connsiteX21" fmla="*/ 1511765 w 2064916"/>
              <a:gd name="connsiteY21" fmla="*/ 349623 h 968455"/>
              <a:gd name="connsiteX22" fmla="*/ 1592447 w 2064916"/>
              <a:gd name="connsiteY22" fmla="*/ 322729 h 968455"/>
              <a:gd name="connsiteX23" fmla="*/ 1700024 w 2064916"/>
              <a:gd name="connsiteY23" fmla="*/ 295835 h 968455"/>
              <a:gd name="connsiteX24" fmla="*/ 1780706 w 2064916"/>
              <a:gd name="connsiteY24" fmla="*/ 242047 h 968455"/>
              <a:gd name="connsiteX25" fmla="*/ 2049647 w 2064916"/>
              <a:gd name="connsiteY25" fmla="*/ 215153 h 968455"/>
              <a:gd name="connsiteX26" fmla="*/ 2022753 w 2064916"/>
              <a:gd name="connsiteY26" fmla="*/ 80682 h 968455"/>
              <a:gd name="connsiteX27" fmla="*/ 1834494 w 2064916"/>
              <a:gd name="connsiteY27" fmla="*/ 0 h 968455"/>
              <a:gd name="connsiteX28" fmla="*/ 1511765 w 2064916"/>
              <a:gd name="connsiteY28" fmla="*/ 26894 h 968455"/>
              <a:gd name="connsiteX29" fmla="*/ 1296612 w 2064916"/>
              <a:gd name="connsiteY29" fmla="*/ 53788 h 96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064916" h="968455">
                <a:moveTo>
                  <a:pt x="1377294" y="53788"/>
                </a:moveTo>
                <a:lnTo>
                  <a:pt x="1377294" y="53788"/>
                </a:lnTo>
                <a:cubicBezTo>
                  <a:pt x="1305576" y="80682"/>
                  <a:pt x="1231870" y="102775"/>
                  <a:pt x="1162141" y="134470"/>
                </a:cubicBezTo>
                <a:cubicBezTo>
                  <a:pt x="1008606" y="204259"/>
                  <a:pt x="1144915" y="163884"/>
                  <a:pt x="1027671" y="242047"/>
                </a:cubicBezTo>
                <a:cubicBezTo>
                  <a:pt x="994313" y="264286"/>
                  <a:pt x="955953" y="277906"/>
                  <a:pt x="920094" y="295835"/>
                </a:cubicBezTo>
                <a:cubicBezTo>
                  <a:pt x="871049" y="369402"/>
                  <a:pt x="851106" y="418710"/>
                  <a:pt x="758730" y="457200"/>
                </a:cubicBezTo>
                <a:cubicBezTo>
                  <a:pt x="690492" y="485633"/>
                  <a:pt x="616496" y="498835"/>
                  <a:pt x="543577" y="510988"/>
                </a:cubicBezTo>
                <a:cubicBezTo>
                  <a:pt x="284541" y="554160"/>
                  <a:pt x="436518" y="532945"/>
                  <a:pt x="86377" y="564776"/>
                </a:cubicBezTo>
                <a:cubicBezTo>
                  <a:pt x="68447" y="582705"/>
                  <a:pt x="45634" y="596821"/>
                  <a:pt x="32588" y="618564"/>
                </a:cubicBezTo>
                <a:cubicBezTo>
                  <a:pt x="-579" y="673843"/>
                  <a:pt x="-20068" y="819656"/>
                  <a:pt x="32588" y="860611"/>
                </a:cubicBezTo>
                <a:cubicBezTo>
                  <a:pt x="89639" y="904984"/>
                  <a:pt x="176023" y="878540"/>
                  <a:pt x="247741" y="887505"/>
                </a:cubicBezTo>
                <a:cubicBezTo>
                  <a:pt x="256706" y="914399"/>
                  <a:pt x="246836" y="962628"/>
                  <a:pt x="274635" y="968188"/>
                </a:cubicBezTo>
                <a:cubicBezTo>
                  <a:pt x="304738" y="974209"/>
                  <a:pt x="434623" y="876766"/>
                  <a:pt x="462894" y="860611"/>
                </a:cubicBezTo>
                <a:cubicBezTo>
                  <a:pt x="497703" y="840720"/>
                  <a:pt x="536093" y="827450"/>
                  <a:pt x="570471" y="806823"/>
                </a:cubicBezTo>
                <a:cubicBezTo>
                  <a:pt x="625904" y="773563"/>
                  <a:pt x="670507" y="719689"/>
                  <a:pt x="731835" y="699247"/>
                </a:cubicBezTo>
                <a:cubicBezTo>
                  <a:pt x="847584" y="660665"/>
                  <a:pt x="785015" y="679229"/>
                  <a:pt x="920094" y="645458"/>
                </a:cubicBezTo>
                <a:cubicBezTo>
                  <a:pt x="1151326" y="491305"/>
                  <a:pt x="858761" y="676125"/>
                  <a:pt x="1081459" y="564776"/>
                </a:cubicBezTo>
                <a:cubicBezTo>
                  <a:pt x="1110369" y="550321"/>
                  <a:pt x="1136901" y="531180"/>
                  <a:pt x="1162141" y="510988"/>
                </a:cubicBezTo>
                <a:cubicBezTo>
                  <a:pt x="1181941" y="495148"/>
                  <a:pt x="1194187" y="470246"/>
                  <a:pt x="1215930" y="457200"/>
                </a:cubicBezTo>
                <a:cubicBezTo>
                  <a:pt x="1240239" y="442615"/>
                  <a:pt x="1271256" y="442983"/>
                  <a:pt x="1296612" y="430305"/>
                </a:cubicBezTo>
                <a:cubicBezTo>
                  <a:pt x="1325522" y="415850"/>
                  <a:pt x="1347029" y="387866"/>
                  <a:pt x="1377294" y="376517"/>
                </a:cubicBezTo>
                <a:cubicBezTo>
                  <a:pt x="1420095" y="360467"/>
                  <a:pt x="1467418" y="360710"/>
                  <a:pt x="1511765" y="349623"/>
                </a:cubicBezTo>
                <a:cubicBezTo>
                  <a:pt x="1539267" y="342747"/>
                  <a:pt x="1565189" y="330517"/>
                  <a:pt x="1592447" y="322729"/>
                </a:cubicBezTo>
                <a:cubicBezTo>
                  <a:pt x="1627987" y="312575"/>
                  <a:pt x="1664165" y="304800"/>
                  <a:pt x="1700024" y="295835"/>
                </a:cubicBezTo>
                <a:cubicBezTo>
                  <a:pt x="1726918" y="277906"/>
                  <a:pt x="1749211" y="249315"/>
                  <a:pt x="1780706" y="242047"/>
                </a:cubicBezTo>
                <a:cubicBezTo>
                  <a:pt x="1868493" y="221789"/>
                  <a:pt x="1974684" y="265128"/>
                  <a:pt x="2049647" y="215153"/>
                </a:cubicBezTo>
                <a:cubicBezTo>
                  <a:pt x="2087681" y="189797"/>
                  <a:pt x="2045432" y="120371"/>
                  <a:pt x="2022753" y="80682"/>
                </a:cubicBezTo>
                <a:cubicBezTo>
                  <a:pt x="1991798" y="26511"/>
                  <a:pt x="1881393" y="11725"/>
                  <a:pt x="1834494" y="0"/>
                </a:cubicBezTo>
                <a:cubicBezTo>
                  <a:pt x="1726918" y="8965"/>
                  <a:pt x="1618767" y="12627"/>
                  <a:pt x="1511765" y="26894"/>
                </a:cubicBezTo>
                <a:cubicBezTo>
                  <a:pt x="1203752" y="67962"/>
                  <a:pt x="1751633" y="53788"/>
                  <a:pt x="1296612" y="53788"/>
                </a:cubicBezTo>
              </a:path>
            </a:pathLst>
          </a:custGeom>
          <a:solidFill>
            <a:srgbClr val="FFFF00">
              <a:alpha val="23922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53362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/>
          <a:lstStyle/>
          <a:p>
            <a:r>
              <a:rPr lang="en-US" dirty="0" smtClean="0"/>
              <a:t>Vertical Lineup</a:t>
            </a:r>
            <a:endParaRPr lang="en-ZW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6172200" cy="13715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As the name says – line </a:t>
                </a:r>
                <a:r>
                  <a:rPr lang="en-US" dirty="0" err="1" smtClean="0"/>
                  <a:t>em</a:t>
                </a:r>
                <a:r>
                  <a:rPr lang="en-US" dirty="0" smtClean="0"/>
                  <a:t>’ up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+2)(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−4)</m:t>
                      </m:r>
                    </m:oMath>
                  </m:oMathPara>
                </a14:m>
                <a:endParaRPr lang="en-ZW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6172200" cy="1371599"/>
              </a:xfrm>
              <a:blipFill rotWithShape="1">
                <a:blip r:embed="rId3"/>
                <a:stretch>
                  <a:fillRect l="-2569" t="-5804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501984" y="2667000"/>
                <a:ext cx="1854033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3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ZW" sz="3200" dirty="0" smtClean="0">
                    <a:solidFill>
                      <a:srgbClr val="FF0000"/>
                    </a:solidFill>
                  </a:rPr>
                  <a:t>+2</a:t>
                </a:r>
                <a:endParaRPr lang="en-US" sz="3200" b="0" i="1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u="sng" smtClean="0">
                          <a:latin typeface="Cambria Math"/>
                        </a:rPr>
                        <m:t>∗</m:t>
                      </m:r>
                      <m:r>
                        <a:rPr lang="en-US" sz="3200" b="0" i="1" u="sng" smtClean="0">
                          <a:latin typeface="Cambria Math"/>
                        </a:rPr>
                        <m:t>(</m:t>
                      </m:r>
                      <m:r>
                        <a:rPr lang="en-US" sz="3200" b="0" i="1" u="sng" smtClean="0">
                          <a:latin typeface="Cambria Math"/>
                        </a:rPr>
                        <m:t>𝑥</m:t>
                      </m:r>
                      <m:r>
                        <a:rPr lang="en-US" sz="3200" b="0" i="1" u="sng" smtClean="0">
                          <a:latin typeface="Cambria Math"/>
                        </a:rPr>
                        <m:t>−4)</m:t>
                      </m:r>
                    </m:oMath>
                  </m:oMathPara>
                </a14:m>
                <a:endParaRPr lang="en-ZW" sz="3200" u="sng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1984" y="2667000"/>
                <a:ext cx="1854033" cy="1077218"/>
              </a:xfrm>
              <a:prstGeom prst="rect">
                <a:avLst/>
              </a:prstGeom>
              <a:blipFill rotWithShape="1">
                <a:blip r:embed="rId4"/>
                <a:stretch>
                  <a:fillRect t="-6818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674017" y="3744218"/>
                <a:ext cx="150996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/>
                      </a:rPr>
                      <m:t>−12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ZW" sz="3200" dirty="0" smtClean="0">
                    <a:solidFill>
                      <a:schemeClr val="tx1"/>
                    </a:solidFill>
                  </a:rPr>
                  <a:t>-8</a:t>
                </a:r>
                <a:endParaRPr lang="en-US" sz="3200" b="0" i="1" dirty="0" smtClean="0">
                  <a:solidFill>
                    <a:schemeClr val="tx1"/>
                  </a:solidFill>
                  <a:latin typeface="Cambria Math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017" y="3744218"/>
                <a:ext cx="1509965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2500" r="-10121" b="-34375"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019291" y="4132904"/>
                <a:ext cx="252660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u="sng" smtClean="0">
                          <a:latin typeface="Cambria Math"/>
                        </a:rPr>
                        <m:t>3</m:t>
                      </m:r>
                      <m:r>
                        <a:rPr lang="en-US" sz="3200" b="0" i="1" u="sng" smtClean="0">
                          <a:latin typeface="Cambria Math"/>
                        </a:rPr>
                        <m:t>𝑥</m:t>
                      </m:r>
                      <m:r>
                        <a:rPr lang="en-US" sz="3200" b="0" i="1" u="sng" baseline="30000" smtClean="0">
                          <a:latin typeface="Cambria Math"/>
                        </a:rPr>
                        <m:t>2</m:t>
                      </m:r>
                      <m:r>
                        <a:rPr lang="en-US" sz="3200" b="0" i="1" u="sng" smtClean="0">
                          <a:latin typeface="Cambria Math"/>
                        </a:rPr>
                        <m:t>+</m:t>
                      </m:r>
                      <m:r>
                        <a:rPr lang="en-US" sz="3200" b="0" i="1" u="sng" smtClean="0">
                          <a:latin typeface="Cambria Math"/>
                        </a:rPr>
                        <m:t>𝑥</m:t>
                      </m:r>
                      <m:r>
                        <a:rPr lang="en-US" sz="3200" b="0" i="1" u="sng" smtClean="0">
                          <a:solidFill>
                            <a:schemeClr val="bg1"/>
                          </a:solidFill>
                          <a:latin typeface="Cambria Math"/>
                        </a:rPr>
                        <m:t>+0</m:t>
                      </m:r>
                    </m:oMath>
                  </m:oMathPara>
                </a14:m>
                <a:endParaRPr lang="en-ZW" sz="3200" u="sng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291" y="4132904"/>
                <a:ext cx="252660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807714" y="4782600"/>
                <a:ext cx="271503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x</m:t>
                      </m:r>
                      <m:r>
                        <a:rPr lang="en-US" sz="3200" b="0" i="0" baseline="30000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−10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x</m:t>
                      </m:r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−8</m:t>
                      </m:r>
                    </m:oMath>
                  </m:oMathPara>
                </a14:m>
                <a:endParaRPr lang="en-ZW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714" y="4782600"/>
                <a:ext cx="2715039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W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71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179</Words>
  <Application>Microsoft Office PowerPoint</Application>
  <PresentationFormat>On-screen Show (4:3)</PresentationFormat>
  <Paragraphs>42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Multiplying Polynomials</vt:lpstr>
      <vt:lpstr>Distribution</vt:lpstr>
      <vt:lpstr>A Box</vt:lpstr>
      <vt:lpstr>Vertical Lineup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Multiplying Polynomials</dc:title>
  <dc:creator>Sheila</dc:creator>
  <cp:lastModifiedBy>Sheila</cp:lastModifiedBy>
  <cp:revision>6</cp:revision>
  <dcterms:created xsi:type="dcterms:W3CDTF">2011-11-28T03:17:49Z</dcterms:created>
  <dcterms:modified xsi:type="dcterms:W3CDTF">2011-11-28T04:03:04Z</dcterms:modified>
</cp:coreProperties>
</file>